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1" r:id="rId1"/>
  </p:sldMasterIdLst>
  <p:notesMasterIdLst>
    <p:notesMasterId r:id="rId46"/>
  </p:notesMasterIdLst>
  <p:sldIdLst>
    <p:sldId id="359" r:id="rId2"/>
    <p:sldId id="348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9" r:id="rId40"/>
    <p:sldId id="396" r:id="rId41"/>
    <p:sldId id="397" r:id="rId42"/>
    <p:sldId id="398" r:id="rId43"/>
    <p:sldId id="400" r:id="rId44"/>
    <p:sldId id="401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5" autoAdjust="0"/>
    <p:restoredTop sz="94660"/>
  </p:normalViewPr>
  <p:slideViewPr>
    <p:cSldViewPr>
      <p:cViewPr varScale="1">
        <p:scale>
          <a:sx n="109" d="100"/>
          <a:sy n="109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59B18D-0AF2-4AC7-BA48-605F95797189}" type="datetimeFigureOut">
              <a:rPr lang="en-US"/>
              <a:pPr>
                <a:defRPr/>
              </a:pPr>
              <a:t>10/12/2023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E3D7727-B4EC-484E-81CE-8633F831DA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98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0DFD73A-0792-474F-B98B-6E27A2DE210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0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554BD-587C-42A3-8934-E7CFB760B264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13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8B2A566-6580-49E8-AC35-5066CC544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9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60508-4EF3-4022-8E24-619F8542800C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4A436-95CA-4A7D-85CF-96E07E923E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BA6A6-7D1F-4C5F-BBEB-B9A0953AFB99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C0D0C-9059-4A31-A6F5-B5754A6E31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3DF9C-5526-4027-A017-9F242E8D1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835A0-7F6D-4CA7-9DEC-C45E6D4E73EB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AE7E0-7959-46F4-A8F9-F4F14C6D5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92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4B877-AEA0-48FD-919E-2E551728E9A3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BBB6D-7A37-4623-8CF0-2B78F1C07B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1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612BD-9BE0-4DE9-A026-AAC5BEE50931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65AFC-A8C5-445A-93C1-E534C2041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4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9B01C-BE77-4C65-B445-80F0A5F67BBD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6354D-00AD-4F78-AEB2-2F2A6F9A4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7C0F-9134-4A35-91E5-0BB619D4C7C8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3C458-0851-4354-8866-671BB4F37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9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2AD37-B70B-459C-8834-17D81ABDD839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82443-B2E0-4998-A191-F24DD7695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8A69F-4668-466C-A285-CA685515BB1F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A44F1-EE02-47F7-9779-36AED71048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2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988D5A-26C9-415A-92FC-54DD440834B9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696464"/>
                </a:solidFill>
              </a:rPr>
              <a:t>Muhammad Ahsan Khan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B1A63485-1473-4A01-B0EE-5EEECB0213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9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066800"/>
          </a:xfrm>
        </p:spPr>
        <p:txBody>
          <a:bodyPr/>
          <a:lstStyle/>
          <a:p>
            <a:pPr marL="114300" lvl="0" eaLnBrk="1" fontAlgn="auto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9A57C"/>
              </a:buClr>
              <a:buSzTx/>
            </a:pPr>
            <a:r>
              <a:rPr lang="en-US" sz="2800" b="1" spc="-100" dirty="0">
                <a:solidFill>
                  <a:schemeClr val="tx1"/>
                </a:solidFill>
                <a:latin typeface="Cambria"/>
              </a:rPr>
              <a:t>Course Title : </a:t>
            </a:r>
            <a:r>
              <a:rPr lang="en-US" sz="2800" spc="-100" dirty="0" smtClean="0">
                <a:solidFill>
                  <a:schemeClr val="tx1"/>
                </a:solidFill>
                <a:latin typeface="Cambria"/>
              </a:rPr>
              <a:t>Applied Physics </a:t>
            </a:r>
            <a:endParaRPr lang="en-US" sz="2800" spc="-100" dirty="0">
              <a:solidFill>
                <a:schemeClr val="tx1"/>
              </a:solidFill>
              <a:latin typeface="Cambria"/>
            </a:endParaRPr>
          </a:p>
          <a:p>
            <a:pPr marL="114300" lvl="0" eaLnBrk="1" fontAlgn="auto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A9A57C"/>
              </a:buClr>
              <a:buSzTx/>
            </a:pPr>
            <a:endParaRPr lang="en-US" sz="2400" spc="-100" dirty="0">
              <a:solidFill>
                <a:schemeClr val="tx1"/>
              </a:solidFill>
              <a:latin typeface="Cambria"/>
            </a:endParaRPr>
          </a:p>
          <a:p>
            <a:pPr eaLnBrk="1" hangingPunct="1">
              <a:buFont typeface="Arial" charset="0"/>
              <a:buNone/>
            </a:pPr>
            <a:endParaRPr lang="en-US" sz="2800" b="1" dirty="0"/>
          </a:p>
          <a:p>
            <a:pPr eaLnBrk="1" hangingPunct="1">
              <a:buFont typeface="Arial" charset="0"/>
              <a:buNone/>
            </a:pPr>
            <a:endParaRPr lang="en-US" sz="2800" b="1" dirty="0"/>
          </a:p>
        </p:txBody>
      </p:sp>
      <p:sp>
        <p:nvSpPr>
          <p:cNvPr id="6147" name="Title 1"/>
          <p:cNvSpPr>
            <a:spLocks noGrp="1"/>
          </p:cNvSpPr>
          <p:nvPr>
            <p:ph type="ctrTitle"/>
          </p:nvPr>
        </p:nvSpPr>
        <p:spPr>
          <a:xfrm>
            <a:off x="457200" y="1506539"/>
            <a:ext cx="8229600" cy="1008062"/>
          </a:xfrm>
        </p:spPr>
        <p:txBody>
          <a:bodyPr/>
          <a:lstStyle/>
          <a:p>
            <a:pPr eaLnBrk="1" hangingPunct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Science</a:t>
            </a:r>
            <a:endParaRPr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81000" y="274638"/>
            <a:ext cx="830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pPr marL="1143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sz="2800" b="1" spc="-100" dirty="0">
                <a:solidFill>
                  <a:prstClr val="black"/>
                </a:solidFill>
                <a:latin typeface="Cambria"/>
                <a:cs typeface="Arial" charset="0"/>
              </a:rPr>
              <a:t>National University of Computer &amp; Emerging Sciences – FAST</a:t>
            </a:r>
            <a:endParaRPr sz="18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"/>
            <a:ext cx="838200" cy="838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extBox 1"/>
          <p:cNvSpPr txBox="1"/>
          <p:nvPr/>
        </p:nvSpPr>
        <p:spPr>
          <a:xfrm>
            <a:off x="58674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-100" dirty="0">
                <a:solidFill>
                  <a:schemeClr val="bg1"/>
                </a:solidFill>
                <a:latin typeface="Cambria"/>
              </a:rPr>
              <a:t>Course Code : NS </a:t>
            </a:r>
            <a:r>
              <a:rPr lang="en-US" sz="2400" spc="-100" dirty="0" smtClean="0">
                <a:solidFill>
                  <a:schemeClr val="bg1"/>
                </a:solidFill>
                <a:latin typeface="Cambria"/>
              </a:rPr>
              <a:t>1001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6181" r="32500" b="34065"/>
          <a:stretch/>
        </p:blipFill>
        <p:spPr>
          <a:xfrm>
            <a:off x="1371600" y="914400"/>
            <a:ext cx="6248400" cy="36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r="25833"/>
          <a:stretch/>
        </p:blipFill>
        <p:spPr>
          <a:xfrm>
            <a:off x="457200" y="228600"/>
            <a:ext cx="8077200" cy="56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21667" b="6181"/>
          <a:stretch/>
        </p:blipFill>
        <p:spPr>
          <a:xfrm>
            <a:off x="533400" y="533400"/>
            <a:ext cx="830706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4148" r="22499" b="20123"/>
          <a:stretch/>
        </p:blipFill>
        <p:spPr>
          <a:xfrm>
            <a:off x="381000" y="228600"/>
            <a:ext cx="7010400" cy="308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180" r="25000" b="30083"/>
          <a:stretch/>
        </p:blipFill>
        <p:spPr>
          <a:xfrm>
            <a:off x="609600" y="3236451"/>
            <a:ext cx="7010400" cy="30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2156" r="24999" b="24107"/>
          <a:stretch/>
        </p:blipFill>
        <p:spPr>
          <a:xfrm>
            <a:off x="457200" y="685800"/>
            <a:ext cx="845581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23333" b="8173"/>
          <a:stretch/>
        </p:blipFill>
        <p:spPr>
          <a:xfrm>
            <a:off x="381000" y="457200"/>
            <a:ext cx="8153400" cy="5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15000"/>
          <a:stretch/>
        </p:blipFill>
        <p:spPr>
          <a:xfrm>
            <a:off x="375714" y="838200"/>
            <a:ext cx="8238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4148" r="15833" b="28090"/>
          <a:stretch/>
        </p:blipFill>
        <p:spPr>
          <a:xfrm>
            <a:off x="228600" y="381000"/>
            <a:ext cx="871044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984" r="15834" b="8378"/>
          <a:stretch/>
        </p:blipFill>
        <p:spPr>
          <a:xfrm>
            <a:off x="152400" y="0"/>
            <a:ext cx="8785514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0164" r="19167" b="32074"/>
          <a:stretch/>
        </p:blipFill>
        <p:spPr>
          <a:xfrm>
            <a:off x="228599" y="457200"/>
            <a:ext cx="86184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181" r="18334" b="63943"/>
          <a:stretch/>
        </p:blipFill>
        <p:spPr>
          <a:xfrm>
            <a:off x="304800" y="1143000"/>
            <a:ext cx="8614064" cy="15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6181" r="17500" b="20123"/>
          <a:stretch/>
        </p:blipFill>
        <p:spPr>
          <a:xfrm>
            <a:off x="228600" y="457200"/>
            <a:ext cx="86785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189" r="19166" b="34065"/>
          <a:stretch/>
        </p:blipFill>
        <p:spPr>
          <a:xfrm>
            <a:off x="152400" y="381000"/>
            <a:ext cx="876054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96" r="19167" b="10164"/>
          <a:stretch/>
        </p:blipFill>
        <p:spPr>
          <a:xfrm>
            <a:off x="304800" y="533400"/>
            <a:ext cx="837853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89" r="16666" b="34065"/>
          <a:stretch/>
        </p:blipFill>
        <p:spPr>
          <a:xfrm>
            <a:off x="228599" y="685800"/>
            <a:ext cx="8610601" cy="30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6181" r="17500" b="14148"/>
          <a:stretch/>
        </p:blipFill>
        <p:spPr>
          <a:xfrm>
            <a:off x="381000" y="533400"/>
            <a:ext cx="864108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197" r="25833" b="53984"/>
          <a:stretch/>
        </p:blipFill>
        <p:spPr>
          <a:xfrm>
            <a:off x="304799" y="609600"/>
            <a:ext cx="859674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6181" r="20833" b="14148"/>
          <a:stretch/>
        </p:blipFill>
        <p:spPr>
          <a:xfrm>
            <a:off x="228599" y="457200"/>
            <a:ext cx="86963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2197" r="28333" b="50000"/>
          <a:stretch/>
        </p:blipFill>
        <p:spPr>
          <a:xfrm>
            <a:off x="152400" y="609600"/>
            <a:ext cx="8934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4188" r="29166" b="36058"/>
          <a:stretch/>
        </p:blipFill>
        <p:spPr>
          <a:xfrm>
            <a:off x="457200" y="685800"/>
            <a:ext cx="812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2196" r="25833" b="8173"/>
          <a:stretch/>
        </p:blipFill>
        <p:spPr>
          <a:xfrm>
            <a:off x="152400" y="381000"/>
            <a:ext cx="877824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29166"/>
          <a:stretch/>
        </p:blipFill>
        <p:spPr>
          <a:xfrm>
            <a:off x="304800" y="228600"/>
            <a:ext cx="8229600" cy="55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8172" r="46666" b="12156"/>
          <a:stretch/>
        </p:blipFill>
        <p:spPr>
          <a:xfrm>
            <a:off x="1524000" y="76200"/>
            <a:ext cx="6165274" cy="4251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4" t="46018" r="4166" b="12155"/>
          <a:stretch/>
        </p:blipFill>
        <p:spPr>
          <a:xfrm>
            <a:off x="2187108" y="4182088"/>
            <a:ext cx="4839058" cy="21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r="17500"/>
          <a:stretch/>
        </p:blipFill>
        <p:spPr>
          <a:xfrm>
            <a:off x="304800" y="381000"/>
            <a:ext cx="85236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189" r="30000" b="18131"/>
          <a:stretch/>
        </p:blipFill>
        <p:spPr>
          <a:xfrm>
            <a:off x="533399" y="228600"/>
            <a:ext cx="801858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8172" r="30833" b="38049"/>
          <a:stretch/>
        </p:blipFill>
        <p:spPr>
          <a:xfrm>
            <a:off x="685800" y="609600"/>
            <a:ext cx="7772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6181" r="28333" b="75893"/>
          <a:stretch/>
        </p:blipFill>
        <p:spPr>
          <a:xfrm>
            <a:off x="228600" y="533400"/>
            <a:ext cx="838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5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0164" r="29167" b="26098"/>
          <a:stretch/>
        </p:blipFill>
        <p:spPr>
          <a:xfrm>
            <a:off x="228600" y="457200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-205" r="44991" b="4394"/>
          <a:stretch/>
        </p:blipFill>
        <p:spPr>
          <a:xfrm>
            <a:off x="152400" y="685800"/>
            <a:ext cx="5133474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8" t="6518" r="9999" b="11118"/>
          <a:stretch/>
        </p:blipFill>
        <p:spPr>
          <a:xfrm>
            <a:off x="5334000" y="762000"/>
            <a:ext cx="3610942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28600"/>
            <a:ext cx="8435163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7" y="3200400"/>
            <a:ext cx="851504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77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56463"/>
            <a:ext cx="7620000" cy="4134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" t="6109" r="-1124"/>
          <a:stretch/>
        </p:blipFill>
        <p:spPr>
          <a:xfrm>
            <a:off x="1143000" y="132119"/>
            <a:ext cx="5608027" cy="19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1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"/>
            <a:ext cx="809707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1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r="24167" b="4189"/>
          <a:stretch/>
        </p:blipFill>
        <p:spPr>
          <a:xfrm>
            <a:off x="685800" y="457200"/>
            <a:ext cx="7772400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839620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0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228600"/>
            <a:ext cx="784098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761999"/>
            <a:ext cx="7801708" cy="13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090674"/>
            <a:ext cx="3009900" cy="41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4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804878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5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-488" b="31180"/>
          <a:stretch/>
        </p:blipFill>
        <p:spPr>
          <a:xfrm>
            <a:off x="685799" y="414214"/>
            <a:ext cx="6625309" cy="77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2" y="1143001"/>
            <a:ext cx="6543858" cy="876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11" y="1950308"/>
            <a:ext cx="6539189" cy="2816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04" y="4693607"/>
            <a:ext cx="6597890" cy="15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1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13216A-1F9D-4882-95B3-EF4C98D82696}" type="datetime1">
              <a:rPr lang="zh-CN" altLang="en-US" smtClean="0">
                <a:solidFill>
                  <a:srgbClr val="696464"/>
                </a:solidFill>
              </a:rPr>
              <a:t>2023/10/12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696464"/>
                </a:solidFill>
              </a:rPr>
              <a:t>Muhammad Ahsan Khan</a:t>
            </a:r>
            <a:endParaRPr lang="en-US">
              <a:solidFill>
                <a:srgbClr val="69646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-488" b="31180"/>
          <a:stretch/>
        </p:blipFill>
        <p:spPr>
          <a:xfrm>
            <a:off x="691662" y="152400"/>
            <a:ext cx="6625309" cy="77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6611021" cy="760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2" y="1676400"/>
            <a:ext cx="6611022" cy="483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2156" r="20833" b="8172"/>
          <a:stretch/>
        </p:blipFill>
        <p:spPr>
          <a:xfrm>
            <a:off x="762000" y="1524000"/>
            <a:ext cx="7696200" cy="4217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05" r="78333" b="85852"/>
          <a:stretch/>
        </p:blipFill>
        <p:spPr>
          <a:xfrm>
            <a:off x="381000" y="552450"/>
            <a:ext cx="2362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7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20834"/>
          <a:stretch/>
        </p:blipFill>
        <p:spPr>
          <a:xfrm>
            <a:off x="380999" y="304800"/>
            <a:ext cx="830513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20001" b="10164"/>
          <a:stretch/>
        </p:blipFill>
        <p:spPr>
          <a:xfrm>
            <a:off x="457200" y="533400"/>
            <a:ext cx="83257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22500" b="6181"/>
          <a:stretch/>
        </p:blipFill>
        <p:spPr>
          <a:xfrm>
            <a:off x="277091" y="381000"/>
            <a:ext cx="847045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69646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6667" b="6181"/>
          <a:stretch/>
        </p:blipFill>
        <p:spPr>
          <a:xfrm>
            <a:off x="609600" y="395760"/>
            <a:ext cx="7848600" cy="57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2280</TotalTime>
  <Words>108</Words>
  <Application>Microsoft Office PowerPoint</Application>
  <PresentationFormat>On-screen Show (4:3)</PresentationFormat>
  <Paragraphs>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宋体</vt:lpstr>
      <vt:lpstr>Arial</vt:lpstr>
      <vt:lpstr>Calibri</vt:lpstr>
      <vt:lpstr>Cambria</vt:lpstr>
      <vt:lpstr>Franklin Gothic Book</vt:lpstr>
      <vt:lpstr>Perpetua</vt:lpstr>
      <vt:lpstr>Times New Roman</vt:lpstr>
      <vt:lpstr>Wingdings 2</vt:lpstr>
      <vt:lpstr>1_Equity</vt:lpstr>
      <vt:lpstr>School of Computer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Brushless and StepperDC Motors</dc:title>
  <dc:creator>Adeel</dc:creator>
  <cp:lastModifiedBy>fast</cp:lastModifiedBy>
  <cp:revision>261</cp:revision>
  <dcterms:created xsi:type="dcterms:W3CDTF">2013-08-13T05:24:43Z</dcterms:created>
  <dcterms:modified xsi:type="dcterms:W3CDTF">2023-10-12T09:54:39Z</dcterms:modified>
</cp:coreProperties>
</file>